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976"/>
    <a:srgbClr val="81764F"/>
    <a:srgbClr val="FFFFFF"/>
    <a:srgbClr val="EBEEEE"/>
    <a:srgbClr val="006EAF"/>
    <a:srgbClr val="0CA1CD"/>
    <a:srgbClr val="0085CA"/>
    <a:srgbClr val="002147"/>
    <a:srgbClr val="003E74"/>
    <a:srgbClr val="005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 varScale="1">
        <p:scale>
          <a:sx n="109" d="100"/>
          <a:sy n="109" d="100"/>
        </p:scale>
        <p:origin x="134" y="77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6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751728">
            <a:off x="3723009" y="2176167"/>
            <a:ext cx="1200152" cy="599751"/>
          </a:xfrm>
          <a:prstGeom prst="ellipse">
            <a:avLst/>
          </a:prstGeom>
          <a:solidFill>
            <a:srgbClr val="775976">
              <a:alpha val="56863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6</Words>
  <Application>Microsoft Office PowerPoint</Application>
  <PresentationFormat>On-screen Show (16:9)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AbsaraSansHeadOT-Bold</vt:lpstr>
      <vt:lpstr>Arial</vt:lpstr>
      <vt:lpstr>Calibri</vt:lpstr>
      <vt:lpstr>Imperial College Postgraduate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Michael A. Kokko</cp:lastModifiedBy>
  <cp:revision>744</cp:revision>
  <dcterms:created xsi:type="dcterms:W3CDTF">2016-05-23T13:40:31Z</dcterms:created>
  <dcterms:modified xsi:type="dcterms:W3CDTF">2018-12-06T18:15:01Z</dcterms:modified>
</cp:coreProperties>
</file>